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59" r:id="rId6"/>
    <p:sldId id="2484" r:id="rId7"/>
    <p:sldId id="2483" r:id="rId8"/>
    <p:sldId id="2485" r:id="rId9"/>
    <p:sldId id="2486" r:id="rId10"/>
    <p:sldId id="2487" r:id="rId11"/>
    <p:sldId id="2489" r:id="rId12"/>
    <p:sldId id="2490" r:id="rId13"/>
    <p:sldId id="2466" r:id="rId14"/>
    <p:sldId id="2463" r:id="rId15"/>
    <p:sldId id="2488" r:id="rId16"/>
    <p:sldId id="24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1044" y="80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close up of computer code">
            <a:extLst>
              <a:ext uri="{FF2B5EF4-FFF2-40B4-BE49-F238E27FC236}">
                <a16:creationId xmlns:a16="http://schemas.microsoft.com/office/drawing/2014/main" id="{7861C704-088A-7EF6-91AD-9363AB622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System Design &amp;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5.8.2024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FINAL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 descr="abstract image">
            <a:extLst>
              <a:ext uri="{FF2B5EF4-FFF2-40B4-BE49-F238E27FC236}">
                <a16:creationId xmlns:a16="http://schemas.microsoft.com/office/drawing/2014/main" id="{10C261F5-27E5-A8D9-57BF-8DCB0A00F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869" r="205"/>
          <a:stretch/>
        </p:blipFill>
        <p:spPr>
          <a:xfrm>
            <a:off x="-1" y="0"/>
            <a:ext cx="5477523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329" y="411225"/>
            <a:ext cx="5630887" cy="956373"/>
          </a:xfrm>
        </p:spPr>
        <p:txBody>
          <a:bodyPr anchor="t">
            <a:noAutofit/>
          </a:bodyPr>
          <a:lstStyle/>
          <a:p>
            <a:r>
              <a:rPr lang="en-US" sz="3600" dirty="0"/>
              <a:t>Technology:</a:t>
            </a:r>
            <a:br>
              <a:rPr lang="en-US" sz="3600" dirty="0"/>
            </a:br>
            <a:r>
              <a:rPr lang="en-US" sz="3600" dirty="0"/>
              <a:t>hardware &amp;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330" y="2025552"/>
            <a:ext cx="5829669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6362330" y="2574543"/>
            <a:ext cx="4646246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Local </a:t>
            </a:r>
            <a:r>
              <a:rPr lang="en-US" dirty="0" err="1"/>
              <a:t>Local</a:t>
            </a:r>
            <a:r>
              <a:rPr lang="en-US" dirty="0"/>
              <a:t> Host Laptop/Desktop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Local Host Router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VSCode</a:t>
            </a:r>
            <a:r>
              <a:rPr lang="en-US" dirty="0"/>
              <a:t>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Django (includes SQL database)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3.11.8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 Authentication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Image Recognition AI API</a:t>
            </a:r>
          </a:p>
        </p:txBody>
      </p:sp>
    </p:spTree>
    <p:extLst>
      <p:ext uri="{BB962C8B-B14F-4D97-AF65-F5344CB8AC3E}">
        <p14:creationId xmlns:p14="http://schemas.microsoft.com/office/powerpoint/2010/main" val="244162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331" y="401907"/>
            <a:ext cx="5251450" cy="1661297"/>
          </a:xfrm>
        </p:spPr>
        <p:txBody>
          <a:bodyPr anchor="t">
            <a:norm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329" y="1822370"/>
            <a:ext cx="5829669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6362330" y="2281561"/>
            <a:ext cx="5720179" cy="41745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dirty="0"/>
              <a:t>The Django framework includes SQL database management accessible through the administrative section of the website. We set up the following animal name database with the species </a:t>
            </a:r>
            <a:r>
              <a:rPr lang="en-US" sz="1800"/>
              <a:t>and names </a:t>
            </a:r>
            <a:r>
              <a:rPr lang="en-US" sz="1800" dirty="0"/>
              <a:t>for the Azure image recognition API to reference: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Cats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Dogs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Birds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Hamsters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Snakes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Cows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EFC42499-7A07-6EF5-2A4A-AD93E002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303429" y="1"/>
            <a:ext cx="6551244" cy="683342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409489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D19BE3-0278-A283-35A2-62893F10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923277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932009-23F3-15FB-1122-BA3AAE775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2" t="-389" r="602" b="59030"/>
          <a:stretch/>
        </p:blipFill>
        <p:spPr>
          <a:xfrm>
            <a:off x="1286976" y="923278"/>
            <a:ext cx="4310591" cy="35066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F72BB9-AEBF-E4C9-16A4-5F5B928FA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83"/>
          <a:stretch/>
        </p:blipFill>
        <p:spPr>
          <a:xfrm>
            <a:off x="6804382" y="923278"/>
            <a:ext cx="4594546" cy="57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3169602"/>
            <a:ext cx="5167313" cy="518795"/>
          </a:xfrm>
        </p:spPr>
        <p:txBody>
          <a:bodyPr/>
          <a:lstStyle/>
          <a:p>
            <a:r>
              <a:rPr lang="en-US" dirty="0"/>
              <a:t>Team 1: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96" y="341643"/>
            <a:ext cx="5251450" cy="1661297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“We’re not to blame for your pet’s bad name”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19" y="2240305"/>
            <a:ext cx="5251450" cy="602490"/>
          </a:xfrm>
        </p:spPr>
        <p:txBody>
          <a:bodyPr/>
          <a:lstStyle/>
          <a:p>
            <a:r>
              <a:rPr lang="en-US" sz="3600" b="1" dirty="0"/>
              <a:t>PET NAMER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7817" y="2927460"/>
            <a:ext cx="5251451" cy="338814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sz="3400" cap="small" spc="50" dirty="0">
                <a:cs typeface="Biome Light" panose="020B0303030204020804" pitchFamily="34" charset="0"/>
              </a:rPr>
              <a:t>Would you like help picking 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3400" cap="small" spc="50" dirty="0">
                <a:cs typeface="Biome Light" panose="020B0303030204020804" pitchFamily="34" charset="0"/>
              </a:rPr>
              <a:t>a name for your pet? 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sz="3400" cap="small" spc="50" dirty="0">
                <a:cs typeface="Biome Light" panose="020B0303030204020804" pitchFamily="34" charset="0"/>
              </a:rPr>
              <a:t>Simply upload a picture and 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3400" cap="small" spc="50" dirty="0">
                <a:cs typeface="Biome Light" panose="020B0303030204020804" pitchFamily="34" charset="0"/>
              </a:rPr>
              <a:t>we’ll recommend a few 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3400" cap="small" spc="50" dirty="0">
                <a:cs typeface="Biome Light" panose="020B0303030204020804" pitchFamily="34" charset="0"/>
              </a:rPr>
              <a:t>different names for you!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sz="2300" cap="small" spc="50" dirty="0">
                <a:cs typeface="Biome Light" panose="020B0303030204020804" pitchFamily="34" charset="0"/>
              </a:rPr>
              <a:t>*Cats, Dogs, Birds, snakes, Hamsters, and Cows</a:t>
            </a:r>
          </a:p>
          <a:p>
            <a:pPr marL="0" indent="0">
              <a:buNone/>
            </a:pPr>
            <a:endParaRPr lang="en-US" sz="2800" cap="small" spc="50" dirty="0"/>
          </a:p>
          <a:p>
            <a:pPr marL="0" indent="0">
              <a:buNone/>
            </a:pPr>
            <a:endParaRPr lang="en-US" sz="2800" cap="small" spc="50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9C80755-2787-0578-1231-F139AB30B8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17" r="5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4" y="420103"/>
            <a:ext cx="5251450" cy="956373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Interface:</a:t>
            </a:r>
            <a:br>
              <a:rPr lang="en-US" sz="4800" dirty="0"/>
            </a:br>
            <a:r>
              <a:rPr lang="en-US" sz="4800" dirty="0"/>
              <a:t>landing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954" y="2025552"/>
            <a:ext cx="6528046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5663954" y="2547910"/>
            <a:ext cx="6329263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200" dirty="0"/>
              <a:t>When a pet owner IS NOT logged in, this is the home page.</a:t>
            </a:r>
          </a:p>
          <a:p>
            <a:r>
              <a:rPr lang="en-US" sz="2200" dirty="0"/>
              <a:t>Navigation bar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Home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(current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Login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(must already have an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Signup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(create new account)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Page link: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Get Started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(goes to login page)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6A7F1-B615-ADF1-5BAC-8FF114EF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46245" cy="68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4" y="420103"/>
            <a:ext cx="5251450" cy="956373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Interface: </a:t>
            </a:r>
            <a:br>
              <a:rPr lang="en-US" sz="4800" dirty="0"/>
            </a:br>
            <a:r>
              <a:rPr lang="en-US" sz="4800" dirty="0"/>
              <a:t>login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954" y="2025552"/>
            <a:ext cx="6528046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5663954" y="2547910"/>
            <a:ext cx="6329263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Navigation bar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(landing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(current page, must already have an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Signup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(create new account)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Page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(when a pet owner already has an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in with Google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 pet owner can use their Google account to log in)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9A5E8-1577-F431-D94A-FEF3204C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0"/>
            <a:ext cx="4074850" cy="68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6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4" y="420103"/>
            <a:ext cx="5251450" cy="956373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Interface: </a:t>
            </a:r>
            <a:br>
              <a:rPr lang="en-US" sz="4800" dirty="0"/>
            </a:br>
            <a:r>
              <a:rPr lang="en-US" sz="4800" dirty="0"/>
              <a:t>signup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954" y="2025552"/>
            <a:ext cx="6528046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5663954" y="2547910"/>
            <a:ext cx="6329263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Navigation bar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(landing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(current page, must already have an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Signup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(current page)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Page link: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 Up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(completes account creation, goes to the login screen)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3CF8E-83E3-E228-A966-52C52D72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5883" cy="68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3" y="420103"/>
            <a:ext cx="6329263" cy="956373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Interface: </a:t>
            </a:r>
            <a:br>
              <a:rPr lang="en-US" sz="4800" dirty="0"/>
            </a:br>
            <a:r>
              <a:rPr lang="en-US" sz="4400" dirty="0"/>
              <a:t>upload image (home)</a:t>
            </a:r>
            <a:endParaRPr lang="en-US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954" y="2025552"/>
            <a:ext cx="6528046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5663954" y="2547910"/>
            <a:ext cx="6329263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When a pet owner IS logged in, this is the home page.</a:t>
            </a:r>
            <a:endParaRPr lang="en-US" dirty="0"/>
          </a:p>
          <a:p>
            <a:r>
              <a:rPr lang="en-US" dirty="0"/>
              <a:t>Navigation bar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(landing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Logout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(returns to the landing page)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Page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File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(opens local file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(uploads file after one is selected)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271B5-3873-DB9B-01A4-7CE3DB68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0"/>
            <a:ext cx="3159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3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3" y="420103"/>
            <a:ext cx="6528046" cy="956373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Interface: </a:t>
            </a:r>
            <a:br>
              <a:rPr lang="en-US" sz="4800" dirty="0"/>
            </a:br>
            <a:r>
              <a:rPr lang="en-US" sz="4400" dirty="0"/>
              <a:t>Pet name suggestions</a:t>
            </a:r>
            <a:endParaRPr lang="en-US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954" y="2025552"/>
            <a:ext cx="6528046" cy="365125"/>
          </a:xfrm>
        </p:spPr>
        <p:txBody>
          <a:bodyPr/>
          <a:lstStyle/>
          <a:p>
            <a:r>
              <a:rPr lang="en-US" spc="3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B4F2E0F-78BC-2FE8-4808-2A26179B55EA}"/>
              </a:ext>
            </a:extLst>
          </p:cNvPr>
          <p:cNvSpPr txBox="1">
            <a:spLocks/>
          </p:cNvSpPr>
          <p:nvPr/>
        </p:nvSpPr>
        <p:spPr>
          <a:xfrm>
            <a:off x="5663954" y="2547910"/>
            <a:ext cx="6329263" cy="30384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spc="0" baseline="0">
                <a:solidFill>
                  <a:sysClr val="windowText" lastClr="000000"/>
                </a:solidFill>
                <a:effectLst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Navigation bar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(landing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Logout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(returns to the landing page)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Page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5EE53-423A-3494-179D-22CE1F8C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9" y="0"/>
            <a:ext cx="2915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2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E722-D5D7-23FB-756E-5DC0A0B8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7289893" cy="967665"/>
          </a:xfrm>
        </p:spPr>
        <p:txBody>
          <a:bodyPr/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Name suggestions: cat, dog, bird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B99D1B0-723C-C0A3-D145-0D27920379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81" r="10581"/>
          <a:stretch>
            <a:fillRect/>
          </a:stretch>
        </p:blipFill>
        <p:spPr>
          <a:xfrm>
            <a:off x="960438" y="1119301"/>
            <a:ext cx="3108325" cy="558323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2B0B4-1C17-3CEA-A8F4-BD69D641D0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33EAE7-410F-8FBC-0BC5-8A25A0DB6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797"/>
          <a:stretch/>
        </p:blipFill>
        <p:spPr>
          <a:xfrm>
            <a:off x="4762885" y="1035862"/>
            <a:ext cx="2688336" cy="287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6588C9-506A-23BE-9E51-0BAFEF3BB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17"/>
          <a:stretch/>
        </p:blipFill>
        <p:spPr>
          <a:xfrm>
            <a:off x="4756606" y="1332115"/>
            <a:ext cx="2694615" cy="5389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3F47CA-F4B2-DCFD-FED4-A579E2CDB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064" y="281253"/>
            <a:ext cx="3155553" cy="64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E722-D5D7-23FB-756E-5DC0A0B8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967665"/>
          </a:xfrm>
        </p:spPr>
        <p:txBody>
          <a:bodyPr/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Name suggestions: snake, hamster, cow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2B0B4-1C17-3CEA-A8F4-BD69D641D0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AEDA196-1C05-41C1-3FCD-A06E9C0244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128" r="7128"/>
          <a:stretch>
            <a:fillRect/>
          </a:stretch>
        </p:blipFill>
        <p:spPr>
          <a:xfrm>
            <a:off x="960438" y="1039399"/>
            <a:ext cx="3108325" cy="550068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418222-BACB-6608-7B3B-26A39524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52" y="1035198"/>
            <a:ext cx="2867096" cy="5509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EC01E7-8F26-57D5-62F3-97157F293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1030236"/>
            <a:ext cx="2979786" cy="55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7292</TotalTime>
  <Words>431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Biome Light</vt:lpstr>
      <vt:lpstr>Calibri</vt:lpstr>
      <vt:lpstr>Calibri Light</vt:lpstr>
      <vt:lpstr>Symbol</vt:lpstr>
      <vt:lpstr>Wingdings</vt:lpstr>
      <vt:lpstr>Office Theme</vt:lpstr>
      <vt:lpstr>System Design &amp; Analysis</vt:lpstr>
      <vt:lpstr>“We’re not to blame for your pet’s bad name”</vt:lpstr>
      <vt:lpstr>Interface: landing page</vt:lpstr>
      <vt:lpstr>Interface:  login page</vt:lpstr>
      <vt:lpstr>Interface:  signup page</vt:lpstr>
      <vt:lpstr>Interface:  upload image (home)</vt:lpstr>
      <vt:lpstr>Interface:  Pet name suggestions</vt:lpstr>
      <vt:lpstr>Output Name suggestions: cat, dog, bird</vt:lpstr>
      <vt:lpstr>Output Name suggestions: snake, hamster, cow</vt:lpstr>
      <vt:lpstr>Technology: hardware &amp; software</vt:lpstr>
      <vt:lpstr>database</vt:lpstr>
      <vt:lpstr>Data flow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Adria Gratiot</dc:creator>
  <cp:lastModifiedBy>Adria Gratiot</cp:lastModifiedBy>
  <cp:revision>79</cp:revision>
  <dcterms:created xsi:type="dcterms:W3CDTF">2024-02-02T15:32:56Z</dcterms:created>
  <dcterms:modified xsi:type="dcterms:W3CDTF">2024-05-06T17:29:56Z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